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757" r:id="rId2"/>
    <p:sldId id="746" r:id="rId3"/>
    <p:sldId id="747" r:id="rId4"/>
    <p:sldId id="748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2C4378-08F0-08C0-25EA-780677DCC2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34B4F1-6523-727C-E5D4-7281A89D16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12/28/2022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4AF7D1-57DA-DC9D-BC31-323F0431AB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C861DD-10AE-23D1-6DCA-680212F040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4CEB7-09E3-42D8-9A23-4C3281BEEC4C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70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(340)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12/28/2022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6A5BC92-BBF8-482B-BFFE-041EAAA9E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855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83306" fontAlgn="base">
              <a:spcBef>
                <a:spcPct val="0"/>
              </a:spcBef>
              <a:spcAft>
                <a:spcPct val="0"/>
              </a:spcAft>
              <a:defRPr/>
            </a:pPr>
            <a:fld id="{707CF653-FD58-494C-89C3-E288D845D8C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F322CC-6C38-C265-DAE1-2A8D20AFC49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12/28/2022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F4547B-2109-1B6D-E5CF-2276852A7C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6850B0C-C733-C455-2B5F-7E23FD5AF4A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(340)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83306" fontAlgn="base">
              <a:spcBef>
                <a:spcPct val="0"/>
              </a:spcBef>
              <a:spcAft>
                <a:spcPct val="0"/>
              </a:spcAft>
              <a:defRPr/>
            </a:pPr>
            <a:fld id="{EE3C07C1-61BA-4E61-8849-1194FCB8BC5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BE95E1-6703-9786-921D-39B77F51EDD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12/28/2022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7FD6D-36DC-FCD2-2F31-F65F326729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78238E0-4FE0-009F-0EA0-3D8B7F4CAC4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(340)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83306" fontAlgn="base">
              <a:spcBef>
                <a:spcPct val="0"/>
              </a:spcBef>
              <a:spcAft>
                <a:spcPct val="0"/>
              </a:spcAft>
              <a:defRPr/>
            </a:pPr>
            <a:fld id="{7F1DCC1F-D8CE-41AF-BB29-0BE6D9F81A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59C80-8D3C-D58E-3B6F-8E43BCB1D32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12/28/2022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A039FF-5E86-72E2-1860-29D1DEF831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39DDB75-654B-F2A2-3DBE-B523D81D412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(340)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1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0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9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44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1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5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5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8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2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1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2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Great Commission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Matthew 28:19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85D07-38C6-1ED0-7A5D-F1034AEB6981}"/>
              </a:ext>
            </a:extLst>
          </p:cNvPr>
          <p:cNvSpPr txBox="1"/>
          <p:nvPr/>
        </p:nvSpPr>
        <p:spPr>
          <a:xfrm>
            <a:off x="2759093" y="5277505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December </a:t>
            </a:r>
            <a:r>
              <a:rPr lang="en-US" sz="2800" b="1" dirty="0">
                <a:solidFill>
                  <a:prstClr val="black"/>
                </a:solidFill>
                <a:latin typeface="Lucida Sans Unicode"/>
              </a:rPr>
              <a:t>28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364128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92150"/>
            <a:ext cx="8458200" cy="1308050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tx1"/>
                </a:solidFill>
              </a:rPr>
              <a:t>The Great Commission. </a:t>
            </a:r>
            <a:r>
              <a:rPr lang="en-US" sz="3600" b="1" i="1" dirty="0">
                <a:solidFill>
                  <a:schemeClr val="tx1"/>
                </a:solidFill>
              </a:rPr>
              <a:t>“Go Make Disciples”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– </a:t>
            </a:r>
            <a:r>
              <a:rPr lang="en-US" sz="3600" b="1" dirty="0">
                <a:solidFill>
                  <a:schemeClr val="tx1"/>
                </a:solidFill>
              </a:rPr>
              <a:t>Matthew 28:19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15011" y="1828800"/>
            <a:ext cx="8534400" cy="3718967"/>
          </a:xfrm>
        </p:spPr>
        <p:txBody>
          <a:bodyPr wrap="square">
            <a:spAutoFit/>
          </a:bodyPr>
          <a:lstStyle/>
          <a:p>
            <a:pPr eaLnBrk="1"/>
            <a:r>
              <a:rPr lang="en-US" sz="3200" dirty="0"/>
              <a:t>God calls the lost with gospel teaching.</a:t>
            </a:r>
            <a:br>
              <a:rPr lang="en-US" sz="3200" dirty="0"/>
            </a:br>
            <a:r>
              <a:rPr lang="en-US" sz="3200" dirty="0"/>
              <a:t>John 6:44-45; Romans 10:8-13, 14-17; </a:t>
            </a:r>
            <a:br>
              <a:rPr lang="en-US" sz="3200" dirty="0"/>
            </a:br>
            <a:r>
              <a:rPr lang="en-US" sz="3200" dirty="0"/>
              <a:t>2 Thessalonians 2:14</a:t>
            </a:r>
          </a:p>
          <a:p>
            <a:pPr eaLnBrk="1"/>
            <a:r>
              <a:rPr lang="en-US" sz="3200" dirty="0"/>
              <a:t>Disciples made with gospel preaching.</a:t>
            </a:r>
            <a:br>
              <a:rPr lang="en-US" sz="3200" dirty="0"/>
            </a:br>
            <a:r>
              <a:rPr lang="en-US" sz="3200" dirty="0"/>
              <a:t>Acts 2:14, 22, 36-38, 40-41</a:t>
            </a:r>
          </a:p>
          <a:p>
            <a:pPr lvl="1" eaLnBrk="1"/>
            <a:r>
              <a:rPr lang="en-US" sz="3200" dirty="0"/>
              <a:t>Word of the gospel. Acts 10:5-6, 22, 33; 11:14; 15:7</a:t>
            </a:r>
          </a:p>
          <a:p>
            <a:pPr lvl="1" eaLnBrk="1"/>
            <a:r>
              <a:rPr lang="en-US" sz="3200" dirty="0"/>
              <a:t>God’s will that the gospel is preached. Acts 16:9-10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6F84D7-B48B-4A3B-AFB7-4A6FBB51B7A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C3168E-49B1-4D04-A546-716A18EE883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457200" y="831503"/>
            <a:ext cx="8686800" cy="692497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i="1" dirty="0">
                <a:solidFill>
                  <a:schemeClr val="tx1"/>
                </a:solidFill>
              </a:rPr>
              <a:t>“Baptizing Them”</a:t>
            </a:r>
            <a:r>
              <a:rPr lang="en-US" sz="3600" b="1" dirty="0">
                <a:solidFill>
                  <a:schemeClr val="tx1"/>
                </a:solidFill>
              </a:rPr>
              <a:t> – Matthew 28:19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305800" cy="3862596"/>
          </a:xfrm>
        </p:spPr>
        <p:txBody>
          <a:bodyPr>
            <a:spAutoFit/>
          </a:bodyPr>
          <a:lstStyle/>
          <a:p>
            <a:pPr eaLnBrk="1">
              <a:buNone/>
            </a:pPr>
            <a:r>
              <a:rPr lang="en-US" sz="4000" b="1" dirty="0"/>
              <a:t>Water baptism is essential for …</a:t>
            </a:r>
          </a:p>
          <a:p>
            <a:r>
              <a:rPr lang="en-US" sz="3600" dirty="0"/>
              <a:t>Relationship with God. Galatians 3:27</a:t>
            </a:r>
          </a:p>
          <a:p>
            <a:r>
              <a:rPr lang="en-US" sz="3600" dirty="0"/>
              <a:t>Salvation. Mark 16:16 (1 Peter 3:21)</a:t>
            </a:r>
          </a:p>
          <a:p>
            <a:r>
              <a:rPr lang="en-US" sz="3600" dirty="0"/>
              <a:t>Remission of sins. Acts 2:38</a:t>
            </a:r>
          </a:p>
          <a:p>
            <a:r>
              <a:rPr lang="en-US" sz="3600" dirty="0"/>
              <a:t>Cleansing from sins. Acts 22:16</a:t>
            </a:r>
          </a:p>
          <a:p>
            <a:r>
              <a:rPr lang="en-US" sz="3600" dirty="0"/>
              <a:t>New life in Christ. Romans 6:3-4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FC331-7CE1-4373-B37F-2F21506089A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381000" y="655842"/>
            <a:ext cx="8458200" cy="692497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i="1" dirty="0">
                <a:solidFill>
                  <a:schemeClr val="tx1"/>
                </a:solidFill>
              </a:rPr>
              <a:t>“Teaching Them …”</a:t>
            </a:r>
            <a:r>
              <a:rPr lang="en-US" sz="3600" b="1" dirty="0">
                <a:solidFill>
                  <a:schemeClr val="tx1"/>
                </a:solidFill>
              </a:rPr>
              <a:t> – Matthew 28:20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82805" y="1470258"/>
            <a:ext cx="8603530" cy="3754874"/>
          </a:xfrm>
        </p:spPr>
        <p:txBody>
          <a:bodyPr wrap="square">
            <a:spAutoFit/>
          </a:bodyPr>
          <a:lstStyle/>
          <a:p>
            <a:pPr eaLnBrk="1">
              <a:buNone/>
            </a:pPr>
            <a:r>
              <a:rPr lang="en-US" sz="4000" b="1" dirty="0"/>
              <a:t>Bible teaching and learning is to a new convert what milk is to a new baby.</a:t>
            </a:r>
            <a:br>
              <a:rPr lang="en-US" sz="4000" dirty="0"/>
            </a:br>
            <a:r>
              <a:rPr lang="en-US" sz="4000" dirty="0"/>
              <a:t>1 Peter 2:2 (Acts 2:41-42, 46; 5:12, 42)</a:t>
            </a:r>
          </a:p>
          <a:p>
            <a:r>
              <a:rPr lang="en-US" sz="3600" dirty="0"/>
              <a:t>Spiritual strength and maturity. Hebrews 5:11-12</a:t>
            </a:r>
          </a:p>
          <a:p>
            <a:r>
              <a:rPr lang="en-US" sz="3600" dirty="0"/>
              <a:t>Self-examination is crucial to success.</a:t>
            </a:r>
            <a:br>
              <a:rPr lang="en-US" sz="3600" dirty="0"/>
            </a:br>
            <a:r>
              <a:rPr lang="en-US" sz="3600" dirty="0"/>
              <a:t>(2 Corinthians 13:5)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240</Words>
  <Application>Microsoft Office PowerPoint</Application>
  <PresentationFormat>On-screen Show (4:3)</PresentationFormat>
  <Paragraphs>36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The Great Commission. “Go Make Disciples” – Matthew 28:19</vt:lpstr>
      <vt:lpstr>“Baptizing Them” – Matthew 28:19</vt:lpstr>
      <vt:lpstr>“Teaching Them …” – Matthew 28:20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(12-28-22)</dc:title>
  <dc:creator>Randy Childs</dc:creator>
  <cp:lastModifiedBy>Richard Lidh</cp:lastModifiedBy>
  <cp:revision>8</cp:revision>
  <cp:lastPrinted>2022-12-31T00:36:22Z</cp:lastPrinted>
  <dcterms:created xsi:type="dcterms:W3CDTF">2022-12-17T23:23:18Z</dcterms:created>
  <dcterms:modified xsi:type="dcterms:W3CDTF">2022-12-31T00:36:37Z</dcterms:modified>
</cp:coreProperties>
</file>